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7" r:id="rId4"/>
    <p:sldId id="266" r:id="rId5"/>
    <p:sldId id="260" r:id="rId6"/>
    <p:sldId id="258" r:id="rId7"/>
    <p:sldId id="259" r:id="rId8"/>
    <p:sldId id="261" r:id="rId9"/>
    <p:sldId id="262" r:id="rId10"/>
    <p:sldId id="263" r:id="rId11"/>
    <p:sldId id="265" r:id="rId12"/>
    <p:sldId id="264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4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13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the Peripheral is always in charge of the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70644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esktop computer monitor sitting on top of a desk&#10;&#10;Description automatically generated">
            <a:extLst>
              <a:ext uri="{FF2B5EF4-FFF2-40B4-BE49-F238E27FC236}">
                <a16:creationId xmlns:a16="http://schemas.microsoft.com/office/drawing/2014/main" id="{A8A8EAA1-C557-5048-9CFC-FFD2A5872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172" y="0"/>
            <a:ext cx="11983656" cy="13720417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910FF6AB-ECED-8343-A093-8D3C342351A3}"/>
              </a:ext>
            </a:extLst>
          </p:cNvPr>
          <p:cNvSpPr/>
          <p:nvPr/>
        </p:nvSpPr>
        <p:spPr>
          <a:xfrm rot="10800000">
            <a:off x="12192000" y="630205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57E0050-3E73-A345-8C85-D2E6F1AF537A}"/>
              </a:ext>
            </a:extLst>
          </p:cNvPr>
          <p:cNvSpPr/>
          <p:nvPr/>
        </p:nvSpPr>
        <p:spPr>
          <a:xfrm rot="13130854">
            <a:off x="11746826" y="4579614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B19F9CB-B65C-8D47-9093-B09FA18B2DB5}"/>
              </a:ext>
            </a:extLst>
          </p:cNvPr>
          <p:cNvSpPr/>
          <p:nvPr/>
        </p:nvSpPr>
        <p:spPr>
          <a:xfrm rot="13130854">
            <a:off x="9254544" y="7954373"/>
            <a:ext cx="5448190" cy="1182013"/>
          </a:xfrm>
          <a:prstGeom prst="rightArrow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solidFill>
                  <a:schemeClr val="accent5"/>
                </a:solidFill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/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B3581C5-93F5-7848-A92B-783BFB389A74}"/>
              </a:ext>
            </a:extLst>
          </p:cNvPr>
          <p:cNvGrpSpPr/>
          <p:nvPr/>
        </p:nvGrpSpPr>
        <p:grpSpPr>
          <a:xfrm>
            <a:off x="1599277" y="3910322"/>
            <a:ext cx="8252296" cy="3618218"/>
            <a:chOff x="1599277" y="3910322"/>
            <a:chExt cx="8252296" cy="3618218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4CCC3A1C-4C2D-5F42-9BA3-8B61D0695FAA}"/>
                </a:ext>
              </a:extLst>
            </p:cNvPr>
            <p:cNvSpPr/>
            <p:nvPr/>
          </p:nvSpPr>
          <p:spPr>
            <a:xfrm>
              <a:off x="1599277" y="3991159"/>
              <a:ext cx="8252296" cy="3537381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  <a:alpha val="50603"/>
                  </a:schemeClr>
                </a:gs>
                <a:gs pos="100000">
                  <a:schemeClr val="accent4">
                    <a:hueOff val="-858837"/>
                    <a:lumOff val="-9791"/>
                    <a:alpha val="50603"/>
                  </a:schemeClr>
                </a:gs>
              </a:gsLst>
              <a:lin ang="5400000" scaled="0"/>
            </a:gradFill>
            <a:ln w="63500" cap="flat">
              <a:solidFill>
                <a:srgbClr val="000000">
                  <a:alpha val="50603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1DF87BB4-0393-D044-9C0B-9F0857AC2A9B}"/>
                </a:ext>
              </a:extLst>
            </p:cNvPr>
            <p:cNvSpPr/>
            <p:nvPr/>
          </p:nvSpPr>
          <p:spPr>
            <a:xfrm>
              <a:off x="1791731" y="6086800"/>
              <a:ext cx="7867387" cy="119725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  <a:alpha val="50010"/>
                  </a:schemeClr>
                </a:gs>
                <a:gs pos="100000">
                  <a:schemeClr val="accent6">
                    <a:satOff val="-16844"/>
                    <a:lumOff val="-30747"/>
                    <a:alpha val="5001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4" name="CHARACTERISTIC">
              <a:extLst>
                <a:ext uri="{FF2B5EF4-FFF2-40B4-BE49-F238E27FC236}">
                  <a16:creationId xmlns:a16="http://schemas.microsoft.com/office/drawing/2014/main" id="{97BC0F24-867D-A14E-A923-6617D107F2B6}"/>
                </a:ext>
              </a:extLst>
            </p:cNvPr>
            <p:cNvSpPr txBox="1"/>
            <p:nvPr/>
          </p:nvSpPr>
          <p:spPr>
            <a:xfrm>
              <a:off x="3083873" y="6281209"/>
              <a:ext cx="528310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48" name="SERVICE">
              <a:extLst>
                <a:ext uri="{FF2B5EF4-FFF2-40B4-BE49-F238E27FC236}">
                  <a16:creationId xmlns:a16="http://schemas.microsoft.com/office/drawing/2014/main" id="{C6CBE75F-DD85-FE4F-8930-8A23A82A3744}"/>
                </a:ext>
              </a:extLst>
            </p:cNvPr>
            <p:cNvSpPr txBox="1"/>
            <p:nvPr/>
          </p:nvSpPr>
          <p:spPr>
            <a:xfrm>
              <a:off x="4409755" y="3910322"/>
              <a:ext cx="263134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dirty="0"/>
                <a:t>SERVICE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350</Words>
  <Application>Microsoft Macintosh PowerPoint</Application>
  <PresentationFormat>Custom</PresentationFormat>
  <Paragraphs>109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PowerPoint Presentation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42</cp:revision>
  <dcterms:modified xsi:type="dcterms:W3CDTF">2020-06-01T16:59:03Z</dcterms:modified>
</cp:coreProperties>
</file>